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2" r:id="rId4"/>
    <p:sldId id="264" r:id="rId5"/>
    <p:sldId id="265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91B3A-2849-478D-A602-19176E0E795B}" v="35" dt="2021-09-19T14:05:51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82"/>
    <p:restoredTop sz="96327"/>
  </p:normalViewPr>
  <p:slideViewPr>
    <p:cSldViewPr snapToGrid="0" snapToObjects="1">
      <p:cViewPr varScale="1">
        <p:scale>
          <a:sx n="88" d="100"/>
          <a:sy n="88" d="100"/>
        </p:scale>
        <p:origin x="1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 chadwick" userId="5a13b0435c5ff855" providerId="LiveId" clId="{D0C91B3A-2849-478D-A602-19176E0E795B}"/>
    <pc:docChg chg="undo custSel addSld delSld modSld">
      <pc:chgData name="zena chadwick" userId="5a13b0435c5ff855" providerId="LiveId" clId="{D0C91B3A-2849-478D-A602-19176E0E795B}" dt="2021-09-19T14:08:32.368" v="382" actId="1076"/>
      <pc:docMkLst>
        <pc:docMk/>
      </pc:docMkLst>
      <pc:sldChg chg="addSp delSp modSp mod">
        <pc:chgData name="zena chadwick" userId="5a13b0435c5ff855" providerId="LiveId" clId="{D0C91B3A-2849-478D-A602-19176E0E795B}" dt="2021-09-19T14:08:32.368" v="382" actId="1076"/>
        <pc:sldMkLst>
          <pc:docMk/>
          <pc:sldMk cId="2076704301" sldId="256"/>
        </pc:sldMkLst>
        <pc:spChg chg="mod">
          <ac:chgData name="zena chadwick" userId="5a13b0435c5ff855" providerId="LiveId" clId="{D0C91B3A-2849-478D-A602-19176E0E795B}" dt="2021-09-19T13:41:54.677" v="25" actId="20577"/>
          <ac:spMkLst>
            <pc:docMk/>
            <pc:sldMk cId="2076704301" sldId="256"/>
            <ac:spMk id="2" creationId="{86E74AD7-B75A-F34D-A752-C8883138CFBC}"/>
          </ac:spMkLst>
        </pc:spChg>
        <pc:spChg chg="mod">
          <ac:chgData name="zena chadwick" userId="5a13b0435c5ff855" providerId="LiveId" clId="{D0C91B3A-2849-478D-A602-19176E0E795B}" dt="2021-09-19T14:04:51.638" v="273" actId="14100"/>
          <ac:spMkLst>
            <pc:docMk/>
            <pc:sldMk cId="2076704301" sldId="256"/>
            <ac:spMk id="4" creationId="{C7E96229-D55B-F54E-B60E-2F2ED46B8818}"/>
          </ac:spMkLst>
        </pc:spChg>
        <pc:spChg chg="mod">
          <ac:chgData name="zena chadwick" userId="5a13b0435c5ff855" providerId="LiveId" clId="{D0C91B3A-2849-478D-A602-19176E0E795B}" dt="2021-09-19T13:42:13.365" v="28" actId="1076"/>
          <ac:spMkLst>
            <pc:docMk/>
            <pc:sldMk cId="2076704301" sldId="256"/>
            <ac:spMk id="6" creationId="{1C4AF4B2-1A9E-6C4F-809A-DA65D8F59A4D}"/>
          </ac:spMkLst>
        </pc:spChg>
        <pc:spChg chg="add mod">
          <ac:chgData name="zena chadwick" userId="5a13b0435c5ff855" providerId="LiveId" clId="{D0C91B3A-2849-478D-A602-19176E0E795B}" dt="2021-09-19T14:08:32.368" v="382" actId="1076"/>
          <ac:spMkLst>
            <pc:docMk/>
            <pc:sldMk cId="2076704301" sldId="256"/>
            <ac:spMk id="8" creationId="{6DFE37C7-9CD7-4121-9140-A82F310F20BC}"/>
          </ac:spMkLst>
        </pc:spChg>
        <pc:picChg chg="add del mod">
          <ac:chgData name="zena chadwick" userId="5a13b0435c5ff855" providerId="LiveId" clId="{D0C91B3A-2849-478D-A602-19176E0E795B}" dt="2021-09-19T14:04:52.186" v="274"/>
          <ac:picMkLst>
            <pc:docMk/>
            <pc:sldMk cId="2076704301" sldId="256"/>
            <ac:picMk id="4098" creationId="{8929C611-B26D-4414-A020-0AA8268F86A7}"/>
          </ac:picMkLst>
        </pc:picChg>
        <pc:picChg chg="add mod">
          <ac:chgData name="zena chadwick" userId="5a13b0435c5ff855" providerId="LiveId" clId="{D0C91B3A-2849-478D-A602-19176E0E795B}" dt="2021-09-19T14:05:17.642" v="281" actId="14861"/>
          <ac:picMkLst>
            <pc:docMk/>
            <pc:sldMk cId="2076704301" sldId="256"/>
            <ac:picMk id="4100" creationId="{A45995C6-5318-4CB2-8915-0FCF5561B757}"/>
          </ac:picMkLst>
        </pc:picChg>
      </pc:sldChg>
      <pc:sldChg chg="add del">
        <pc:chgData name="zena chadwick" userId="5a13b0435c5ff855" providerId="LiveId" clId="{D0C91B3A-2849-478D-A602-19176E0E795B}" dt="2021-09-19T13:43:23.021" v="40" actId="2696"/>
        <pc:sldMkLst>
          <pc:docMk/>
          <pc:sldMk cId="337689701" sldId="261"/>
        </pc:sldMkLst>
      </pc:sldChg>
      <pc:sldChg chg="addSp modSp mod">
        <pc:chgData name="zena chadwick" userId="5a13b0435c5ff855" providerId="LiveId" clId="{D0C91B3A-2849-478D-A602-19176E0E795B}" dt="2021-09-19T13:51:42.942" v="213" actId="1076"/>
        <pc:sldMkLst>
          <pc:docMk/>
          <pc:sldMk cId="2773127846" sldId="262"/>
        </pc:sldMkLst>
        <pc:spChg chg="mod">
          <ac:chgData name="zena chadwick" userId="5a13b0435c5ff855" providerId="LiveId" clId="{D0C91B3A-2849-478D-A602-19176E0E795B}" dt="2021-09-19T13:50:39.624" v="193" actId="114"/>
          <ac:spMkLst>
            <pc:docMk/>
            <pc:sldMk cId="2773127846" sldId="262"/>
            <ac:spMk id="2" creationId="{86E74AD7-B75A-F34D-A752-C8883138CFBC}"/>
          </ac:spMkLst>
        </pc:spChg>
        <pc:spChg chg="mod">
          <ac:chgData name="zena chadwick" userId="5a13b0435c5ff855" providerId="LiveId" clId="{D0C91B3A-2849-478D-A602-19176E0E795B}" dt="2021-09-19T13:48:51.722" v="164" actId="20577"/>
          <ac:spMkLst>
            <pc:docMk/>
            <pc:sldMk cId="2773127846" sldId="262"/>
            <ac:spMk id="4" creationId="{C7E96229-D55B-F54E-B60E-2F2ED46B8818}"/>
          </ac:spMkLst>
        </pc:spChg>
        <pc:spChg chg="add mod">
          <ac:chgData name="zena chadwick" userId="5a13b0435c5ff855" providerId="LiveId" clId="{D0C91B3A-2849-478D-A602-19176E0E795B}" dt="2021-09-19T13:51:05.598" v="212" actId="20577"/>
          <ac:spMkLst>
            <pc:docMk/>
            <pc:sldMk cId="2773127846" sldId="262"/>
            <ac:spMk id="7" creationId="{2711BF85-3637-412C-B035-2342F385AD48}"/>
          </ac:spMkLst>
        </pc:spChg>
        <pc:picChg chg="add mod">
          <ac:chgData name="zena chadwick" userId="5a13b0435c5ff855" providerId="LiveId" clId="{D0C91B3A-2849-478D-A602-19176E0E795B}" dt="2021-09-19T13:51:42.942" v="213" actId="1076"/>
          <ac:picMkLst>
            <pc:docMk/>
            <pc:sldMk cId="2773127846" sldId="262"/>
            <ac:picMk id="1026" creationId="{00E23039-0660-4D82-B839-C629C4EA633D}"/>
          </ac:picMkLst>
        </pc:picChg>
      </pc:sldChg>
      <pc:sldChg chg="new del">
        <pc:chgData name="zena chadwick" userId="5a13b0435c5ff855" providerId="LiveId" clId="{D0C91B3A-2849-478D-A602-19176E0E795B}" dt="2021-09-19T13:45:21.116" v="125" actId="2696"/>
        <pc:sldMkLst>
          <pc:docMk/>
          <pc:sldMk cId="3493479847" sldId="263"/>
        </pc:sldMkLst>
      </pc:sldChg>
      <pc:sldChg chg="addSp modSp add mod">
        <pc:chgData name="zena chadwick" userId="5a13b0435c5ff855" providerId="LiveId" clId="{D0C91B3A-2849-478D-A602-19176E0E795B}" dt="2021-09-19T13:56:06.559" v="250" actId="20577"/>
        <pc:sldMkLst>
          <pc:docMk/>
          <pc:sldMk cId="1099122473" sldId="264"/>
        </pc:sldMkLst>
        <pc:spChg chg="add mod">
          <ac:chgData name="zena chadwick" userId="5a13b0435c5ff855" providerId="LiveId" clId="{D0C91B3A-2849-478D-A602-19176E0E795B}" dt="2021-09-19T13:56:06.559" v="250" actId="20577"/>
          <ac:spMkLst>
            <pc:docMk/>
            <pc:sldMk cId="1099122473" sldId="264"/>
            <ac:spMk id="8" creationId="{C3CE0752-74C5-4A2C-97BA-FAAF5E7BDFE1}"/>
          </ac:spMkLst>
        </pc:spChg>
        <pc:picChg chg="add mod modCrop">
          <ac:chgData name="zena chadwick" userId="5a13b0435c5ff855" providerId="LiveId" clId="{D0C91B3A-2849-478D-A602-19176E0E795B}" dt="2021-09-19T13:55:24.657" v="224" actId="14861"/>
          <ac:picMkLst>
            <pc:docMk/>
            <pc:sldMk cId="1099122473" sldId="264"/>
            <ac:picMk id="7" creationId="{825969FF-4D35-4C3A-ABDF-5DC2F69BBB51}"/>
          </ac:picMkLst>
        </pc:picChg>
      </pc:sldChg>
      <pc:sldChg chg="addSp modSp add mod">
        <pc:chgData name="zena chadwick" userId="5a13b0435c5ff855" providerId="LiveId" clId="{D0C91B3A-2849-478D-A602-19176E0E795B}" dt="2021-09-19T13:59:42.438" v="268" actId="20577"/>
        <pc:sldMkLst>
          <pc:docMk/>
          <pc:sldMk cId="4192369962" sldId="265"/>
        </pc:sldMkLst>
        <pc:spChg chg="add mod">
          <ac:chgData name="zena chadwick" userId="5a13b0435c5ff855" providerId="LiveId" clId="{D0C91B3A-2849-478D-A602-19176E0E795B}" dt="2021-09-19T13:59:42.438" v="268" actId="20577"/>
          <ac:spMkLst>
            <pc:docMk/>
            <pc:sldMk cId="4192369962" sldId="265"/>
            <ac:spMk id="7" creationId="{22028DD9-882D-455B-A6AA-5E46F06EE614}"/>
          </ac:spMkLst>
        </pc:spChg>
        <pc:picChg chg="add mod">
          <ac:chgData name="zena chadwick" userId="5a13b0435c5ff855" providerId="LiveId" clId="{D0C91B3A-2849-478D-A602-19176E0E795B}" dt="2021-09-19T13:59:16.809" v="256" actId="14861"/>
          <ac:picMkLst>
            <pc:docMk/>
            <pc:sldMk cId="4192369962" sldId="265"/>
            <ac:picMk id="2050" creationId="{E09A92BF-1A38-48AD-A70A-4D8A8817182F}"/>
          </ac:picMkLst>
        </pc:picChg>
      </pc:sldChg>
      <pc:sldChg chg="del">
        <pc:chgData name="zena chadwick" userId="5a13b0435c5ff855" providerId="LiveId" clId="{D0C91B3A-2849-478D-A602-19176E0E795B}" dt="2021-09-19T13:43:11.473" v="29" actId="2696"/>
        <pc:sldMkLst>
          <pc:docMk/>
          <pc:sldMk cId="3331770795" sldId="298"/>
        </pc:sldMkLst>
      </pc:sldChg>
      <pc:sldChg chg="del">
        <pc:chgData name="zena chadwick" userId="5a13b0435c5ff855" providerId="LiveId" clId="{D0C91B3A-2849-478D-A602-19176E0E795B}" dt="2021-09-19T13:43:12.159" v="30" actId="2696"/>
        <pc:sldMkLst>
          <pc:docMk/>
          <pc:sldMk cId="2930719848" sldId="299"/>
        </pc:sldMkLst>
      </pc:sldChg>
      <pc:sldChg chg="del">
        <pc:chgData name="zena chadwick" userId="5a13b0435c5ff855" providerId="LiveId" clId="{D0C91B3A-2849-478D-A602-19176E0E795B}" dt="2021-09-19T13:43:16.098" v="35" actId="2696"/>
        <pc:sldMkLst>
          <pc:docMk/>
          <pc:sldMk cId="2721174336" sldId="300"/>
        </pc:sldMkLst>
      </pc:sldChg>
      <pc:sldChg chg="del">
        <pc:chgData name="zena chadwick" userId="5a13b0435c5ff855" providerId="LiveId" clId="{D0C91B3A-2849-478D-A602-19176E0E795B}" dt="2021-09-19T13:43:13.747" v="32" actId="2696"/>
        <pc:sldMkLst>
          <pc:docMk/>
          <pc:sldMk cId="1305897337" sldId="301"/>
        </pc:sldMkLst>
      </pc:sldChg>
      <pc:sldChg chg="del">
        <pc:chgData name="zena chadwick" userId="5a13b0435c5ff855" providerId="LiveId" clId="{D0C91B3A-2849-478D-A602-19176E0E795B}" dt="2021-09-19T13:43:12.961" v="31" actId="2696"/>
        <pc:sldMkLst>
          <pc:docMk/>
          <pc:sldMk cId="3547309616" sldId="302"/>
        </pc:sldMkLst>
      </pc:sldChg>
      <pc:sldChg chg="del">
        <pc:chgData name="zena chadwick" userId="5a13b0435c5ff855" providerId="LiveId" clId="{D0C91B3A-2849-478D-A602-19176E0E795B}" dt="2021-09-19T13:43:14.632" v="33" actId="2696"/>
        <pc:sldMkLst>
          <pc:docMk/>
          <pc:sldMk cId="1551390084" sldId="303"/>
        </pc:sldMkLst>
      </pc:sldChg>
      <pc:sldChg chg="del">
        <pc:chgData name="zena chadwick" userId="5a13b0435c5ff855" providerId="LiveId" clId="{D0C91B3A-2849-478D-A602-19176E0E795B}" dt="2021-09-19T13:43:15.334" v="34" actId="2696"/>
        <pc:sldMkLst>
          <pc:docMk/>
          <pc:sldMk cId="4182778945" sldId="304"/>
        </pc:sldMkLst>
      </pc:sldChg>
      <pc:sldChg chg="del">
        <pc:chgData name="zena chadwick" userId="5a13b0435c5ff855" providerId="LiveId" clId="{D0C91B3A-2849-478D-A602-19176E0E795B}" dt="2021-09-19T13:43:16.809" v="36" actId="2696"/>
        <pc:sldMkLst>
          <pc:docMk/>
          <pc:sldMk cId="1514903767" sldId="305"/>
        </pc:sldMkLst>
      </pc:sldChg>
      <pc:sldChg chg="del">
        <pc:chgData name="zena chadwick" userId="5a13b0435c5ff855" providerId="LiveId" clId="{D0C91B3A-2849-478D-A602-19176E0E795B}" dt="2021-09-19T13:43:18.010" v="37" actId="2696"/>
        <pc:sldMkLst>
          <pc:docMk/>
          <pc:sldMk cId="3435099587" sldId="307"/>
        </pc:sldMkLst>
      </pc:sldChg>
      <pc:sldChg chg="del">
        <pc:chgData name="zena chadwick" userId="5a13b0435c5ff855" providerId="LiveId" clId="{D0C91B3A-2849-478D-A602-19176E0E795B}" dt="2021-09-19T13:43:19.422" v="38" actId="2696"/>
        <pc:sldMkLst>
          <pc:docMk/>
          <pc:sldMk cId="2682911750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2100B-7EF4-6545-BA56-E9B5595D637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3C40D-6EF8-6A42-A9FB-025ABBB5D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3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088B-60B9-B744-9A07-64557983D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F88A7-F36B-7F4E-8936-2AC6B17B1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105B-6D29-D446-B45E-C5CD8726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1681-3E54-084D-A0B4-B2E41881356F}" type="datetime1">
              <a:rPr lang="en-GB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BAEE7-2E8F-3A46-9A03-700A05BC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BF081-E94F-5D4C-B7C5-87EF8278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17AD-A05A-074F-BF0C-76606A4E8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7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AA3CE-D9A6-5849-9987-7899FE27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99A7F-CA80-BC4F-A8A8-2FC644BC6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AC0E0-34BE-BF46-AD04-3102D53CB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6E67-D270-9342-8F5E-8F7A6D483DF8}" type="datetime1">
              <a:rPr lang="en-GB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60DE7-C206-6A44-9855-6A02BE52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9353B-6EA6-B44E-A734-C66EE944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17AD-A05A-074F-BF0C-76606A4E8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9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872C35-0C4C-FA4B-BEE2-4F4AF5281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BEA0F-FADA-F04F-B27E-418070F35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49495-EF65-9E46-817D-B911048CA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4F41-EE01-BB4D-ABD5-DFBE80494892}" type="datetime1">
              <a:rPr lang="en-GB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6B456-EF98-E44B-88EC-1BE73B94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9A677-1FF3-C943-933A-8FB90EC8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17AD-A05A-074F-BF0C-76606A4E8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5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A33F-0235-494D-883A-C5B7FD4A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D91FF-0274-2C4A-A02F-2FF6836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9C064-C315-9C49-948A-7D63B4E2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84E5-0102-8849-B2AA-9A778BFBFE1D}" type="datetime1">
              <a:rPr lang="en-GB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69309-991E-D94A-AAD3-5E2A3B0A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F7CAF-F3E7-0647-9C80-6109B974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17AD-A05A-074F-BF0C-76606A4E8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2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5226-BBF5-EF43-844A-19059AFD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270C8-E013-BF44-95D6-79B6837C5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BB8FD-1CB6-A54E-98BC-BC60C81B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50A0-DEEA-3B4D-B1D1-461F4C297672}" type="datetime1">
              <a:rPr lang="en-GB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84BA1-AA5F-6742-92EC-81035A3E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DC401-ACD1-8148-8F64-A206BECD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17AD-A05A-074F-BF0C-76606A4E8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0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58A1-22ED-6141-8484-31E30CA4C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31CE-3A73-5843-8A31-4723D9956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39325-7E6E-7244-9F64-71CF00B1C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61FD3-6D84-8E4C-B992-254959663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DD37-469B-6445-B0CA-BD2111F94C41}" type="datetime1">
              <a:rPr lang="en-GB" smtClean="0"/>
              <a:t>14/10/2021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C8D1-B5D3-0944-9244-03D5FE92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D1C72-7607-924B-87F8-85F2597E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17AD-A05A-074F-BF0C-76606A4E8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3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4A33-E87F-7D48-99FB-46A192084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CE950-5472-D843-846D-318BFEE8A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D937D-DD7E-0147-A380-9981C55A2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64CA3-C1E6-134C-BFFE-ADE80D226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8BDCA5-1119-8C49-8AED-9257B31B3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043E2-83B9-254E-AB6D-08E636E4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387F-5CC5-0046-804E-8218ECD41D18}" type="datetime1">
              <a:rPr lang="en-GB" smtClean="0"/>
              <a:t>14/10/2021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6226E0-4FDB-4042-91E7-65EEE730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688D0F-01F2-DB4A-8B1B-0C50BE1D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17AD-A05A-074F-BF0C-76606A4E8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1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2B7BE-E07C-4B41-BC8F-AAC5FB4B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16CFF-74E5-F04B-9120-B5015DD8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5FBF-292C-424A-8905-E03DDB0A84AE}" type="datetime1">
              <a:rPr lang="en-GB" smtClean="0"/>
              <a:t>14/10/2021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E5717-968F-4F42-B472-5225F73D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5EE6C-8FCB-4D42-94F1-5AB3C99F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17AD-A05A-074F-BF0C-76606A4E8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A61941-D682-3446-96B3-B7172AD21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63E1-F815-C545-92F3-4A3402AE3B14}" type="datetime1">
              <a:rPr lang="en-GB" smtClean="0"/>
              <a:t>14/10/2021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E237C-57BC-9849-A8DE-90E4E21E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DDE75-FD21-1E48-8CF8-9230FFD3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17AD-A05A-074F-BF0C-76606A4E8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AF87-D8F4-A644-9E0A-2127E433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5C6F7-B00F-C743-B019-DAD762D81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CF761-B185-0043-B1F5-1435F922D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CBBC2-8939-1F42-AA92-E7A508BD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23D-7E6B-3748-B122-F45A921170EA}" type="datetime1">
              <a:rPr lang="en-GB" smtClean="0"/>
              <a:t>14/10/2021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BD101-CA22-0043-AE31-D9ACF9CE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C1388-7D8B-1D4C-B55B-F4C231F1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17AD-A05A-074F-BF0C-76606A4E8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A783-82F7-DA4B-B98B-FB0AD1E3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961FBC-2301-F14B-9BC6-687D32FE6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CA0F9-F8D3-AB43-A1EF-8922BF741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0B996-414E-E24A-8055-18F4A758F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A1D7-09FB-6645-A14D-67544585E0E3}" type="datetime1">
              <a:rPr lang="en-GB" smtClean="0"/>
              <a:t>14/10/2021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83B18-A7D2-7247-9644-8895B5466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A81D6-CAED-0A4E-BADA-411254E6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17AD-A05A-074F-BF0C-76606A4E8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8C32D2-98C6-1247-B7AF-2D6ADEE8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46E79-7552-3149-9E66-E9D4EC881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31DFB-1DB6-014C-ABF5-4EA7B2F5D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8F4F6-8F99-4F4C-950D-BEBECB8F5AEF}" type="datetime1">
              <a:rPr lang="en-GB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43F73-87AD-6447-B291-009F1F66B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F711C-BCC8-A04A-8AB1-8FA87806A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17AD-A05A-074F-BF0C-76606A4E8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ideas/videos/how-stories-shape-our-minds/p07h9t7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iteracytrust.org.uk/water-stories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9E43A1E8-400E-C340-8693-56437FB63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812928" y="0"/>
            <a:ext cx="4379071" cy="3546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87F60D-3B9B-F64D-A7F2-711A5739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725" y="5123227"/>
            <a:ext cx="1600200" cy="160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4AF4B2-1A9E-6C4F-809A-DA65D8F59A4D}"/>
              </a:ext>
            </a:extLst>
          </p:cNvPr>
          <p:cNvSpPr txBox="1"/>
          <p:nvPr/>
        </p:nvSpPr>
        <p:spPr>
          <a:xfrm>
            <a:off x="8168567" y="164371"/>
            <a:ext cx="4141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263875"/>
                </a:solidFill>
                <a:latin typeface="Londrina Solid" pitchFamily="2" charset="77"/>
              </a:rPr>
              <a:t>Information for teachers</a:t>
            </a:r>
          </a:p>
        </p:txBody>
      </p:sp>
      <p:pic>
        <p:nvPicPr>
          <p:cNvPr id="3" name="Picture 2" descr="A picture containing text, electronics, display, sign&#10;&#10;Description automatically generated">
            <a:extLst>
              <a:ext uri="{FF2B5EF4-FFF2-40B4-BE49-F238E27FC236}">
                <a16:creationId xmlns:a16="http://schemas.microsoft.com/office/drawing/2014/main" id="{AD593A00-8297-2842-9651-D7C06A66C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98" y="5257800"/>
            <a:ext cx="1991577" cy="135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E74AD7-B75A-F34D-A752-C8883138C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586" y="78123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263875"/>
                </a:solidFill>
                <a:latin typeface="Londrina Solid" panose="00000500000000000000" pitchFamily="2" charset="0"/>
              </a:rPr>
              <a:t>Water Stories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E96229-D55B-F54E-B60E-2F2ED46B8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9353" y="3122185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latin typeface="PT Sans" panose="020B0503020203020204" pitchFamily="34" charset="0"/>
              </a:rPr>
              <a:t>Story writing competition 2021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00" name="Picture 4" descr="Image">
            <a:extLst>
              <a:ext uri="{FF2B5EF4-FFF2-40B4-BE49-F238E27FC236}">
                <a16:creationId xmlns:a16="http://schemas.microsoft.com/office/drawing/2014/main" id="{A45995C6-5318-4CB2-8915-0FCF5561B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1" y="5123225"/>
            <a:ext cx="1600201" cy="160020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FE37C7-9CD7-4121-9140-A82F310F20BC}"/>
              </a:ext>
            </a:extLst>
          </p:cNvPr>
          <p:cNvSpPr txBox="1"/>
          <p:nvPr/>
        </p:nvSpPr>
        <p:spPr>
          <a:xfrm>
            <a:off x="4657725" y="5782942"/>
            <a:ext cx="524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Zena Chadwick </a:t>
            </a:r>
          </a:p>
          <a:p>
            <a:r>
              <a:rPr lang="en-GB" b="1" dirty="0"/>
              <a:t>English Teacher and Head of Faculty</a:t>
            </a:r>
          </a:p>
          <a:p>
            <a:r>
              <a:rPr lang="en-GB" b="1" dirty="0"/>
              <a:t>@zena_chadwick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7670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87F60D-3B9B-F64D-A7F2-711A5739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725" y="5123227"/>
            <a:ext cx="1600200" cy="1600200"/>
          </a:xfrm>
          <a:prstGeom prst="rect">
            <a:avLst/>
          </a:prstGeom>
        </p:spPr>
      </p:pic>
      <p:pic>
        <p:nvPicPr>
          <p:cNvPr id="3" name="Picture 2" descr="A picture containing text, electronics, display, sign&#10;&#10;Description automatically generated">
            <a:extLst>
              <a:ext uri="{FF2B5EF4-FFF2-40B4-BE49-F238E27FC236}">
                <a16:creationId xmlns:a16="http://schemas.microsoft.com/office/drawing/2014/main" id="{AD593A00-8297-2842-9651-D7C06A66C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98" y="5257800"/>
            <a:ext cx="1991577" cy="135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E74AD7-B75A-F34D-A752-C888313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63875"/>
                </a:solidFill>
                <a:latin typeface="Londrina Solid Light" panose="00000400000000000000" pitchFamily="2" charset="0"/>
              </a:rPr>
              <a:t>What are stories for?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E96229-D55B-F54E-B60E-2F2ED46B8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PT Sans" panose="020B0503020203020204" pitchFamily="34" charset="0"/>
              </a:rPr>
              <a:t>Telling a story is a way of understanding the world. </a:t>
            </a:r>
          </a:p>
          <a:p>
            <a:r>
              <a:rPr lang="en-US" dirty="0">
                <a:latin typeface="PT Sans" panose="020B0503020203020204" pitchFamily="34" charset="0"/>
              </a:rPr>
              <a:t>Stories help us make sense of the world. </a:t>
            </a:r>
          </a:p>
          <a:p>
            <a:r>
              <a:rPr lang="en-US" dirty="0">
                <a:latin typeface="PT Sans" panose="020B0503020203020204" pitchFamily="34" charset="0"/>
              </a:rPr>
              <a:t>Stories can change the world. </a:t>
            </a:r>
          </a:p>
          <a:p>
            <a:pPr marL="0" indent="0">
              <a:buNone/>
            </a:pPr>
            <a:endParaRPr lang="en-US" dirty="0">
              <a:latin typeface="PT Sans" panose="020B05030202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PT Sans" panose="020B0503020203020204" pitchFamily="34" charset="0"/>
              </a:rPr>
              <a:t>Here is a short video on the power of stories:</a:t>
            </a:r>
          </a:p>
          <a:p>
            <a:pPr marL="0" indent="0">
              <a:buNone/>
            </a:pPr>
            <a:r>
              <a:rPr lang="en-US" sz="2400" dirty="0">
                <a:latin typeface="PT Sans" panose="020B0503020203020204" pitchFamily="34" charset="0"/>
                <a:hlinkClick r:id="rId4"/>
              </a:rPr>
              <a:t>https://www.bbc.co.uk/ideas/videos/how-stories-shape-our-minds/p07h9t70</a:t>
            </a:r>
            <a:endParaRPr lang="en-US" sz="2400" dirty="0">
              <a:latin typeface="PT Sans" panose="020B0503020203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8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87F60D-3B9B-F64D-A7F2-711A5739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725" y="5123227"/>
            <a:ext cx="1600200" cy="1600200"/>
          </a:xfrm>
          <a:prstGeom prst="rect">
            <a:avLst/>
          </a:prstGeom>
        </p:spPr>
      </p:pic>
      <p:pic>
        <p:nvPicPr>
          <p:cNvPr id="3" name="Picture 2" descr="A picture containing text, electronics, display, sign&#10;&#10;Description automatically generated">
            <a:extLst>
              <a:ext uri="{FF2B5EF4-FFF2-40B4-BE49-F238E27FC236}">
                <a16:creationId xmlns:a16="http://schemas.microsoft.com/office/drawing/2014/main" id="{AD593A00-8297-2842-9651-D7C06A66C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98" y="5257800"/>
            <a:ext cx="1991577" cy="135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E74AD7-B75A-F34D-A752-C888313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63875"/>
                </a:solidFill>
                <a:latin typeface="Londrina Solid Light" panose="00000400000000000000" pitchFamily="2" charset="0"/>
              </a:rPr>
              <a:t>What else could I use as a stimulus for writing in the classroom?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E96229-D55B-F54E-B60E-2F2ED46B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350" y="1825626"/>
            <a:ext cx="5962650" cy="641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63875"/>
                </a:solidFill>
                <a:latin typeface="PT Sans" panose="020B0503020203020204" pitchFamily="34" charset="0"/>
              </a:rPr>
              <a:t>A poem?</a:t>
            </a:r>
            <a:endParaRPr lang="en-US" dirty="0">
              <a:latin typeface="PT Sans" panose="020B0503020203020204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0E23039-0660-4D82-B839-C629C4EA6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86" y="1825625"/>
            <a:ext cx="2371724" cy="316229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3">
            <a:extLst>
              <a:ext uri="{FF2B5EF4-FFF2-40B4-BE49-F238E27FC236}">
                <a16:creationId xmlns:a16="http://schemas.microsoft.com/office/drawing/2014/main" id="{2711BF85-3637-412C-B035-2342F385AD48}"/>
              </a:ext>
            </a:extLst>
          </p:cNvPr>
          <p:cNvSpPr txBox="1">
            <a:spLocks/>
          </p:cNvSpPr>
          <p:nvPr/>
        </p:nvSpPr>
        <p:spPr>
          <a:xfrm>
            <a:off x="4324350" y="2466976"/>
            <a:ext cx="5962650" cy="64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263875"/>
                </a:solidFill>
                <a:latin typeface="PT Sans" panose="020B0503020203020204" pitchFamily="34" charset="0"/>
              </a:rPr>
              <a:t>Blessing </a:t>
            </a:r>
            <a:r>
              <a:rPr lang="en-US" b="1" dirty="0">
                <a:solidFill>
                  <a:srgbClr val="263875"/>
                </a:solidFill>
                <a:latin typeface="PT Sans" panose="020B0503020203020204" pitchFamily="34" charset="0"/>
              </a:rPr>
              <a:t>by Imtiaz </a:t>
            </a:r>
            <a:r>
              <a:rPr lang="en-US" b="1" dirty="0" err="1">
                <a:solidFill>
                  <a:srgbClr val="263875"/>
                </a:solidFill>
                <a:latin typeface="PT Sans" panose="020B0503020203020204" pitchFamily="34" charset="0"/>
              </a:rPr>
              <a:t>Dharker</a:t>
            </a:r>
            <a:r>
              <a:rPr lang="en-US" b="1" dirty="0">
                <a:solidFill>
                  <a:srgbClr val="263875"/>
                </a:solidFill>
                <a:latin typeface="PT Sans" panose="020B0503020203020204" pitchFamily="34" charset="0"/>
              </a:rPr>
              <a:t> </a:t>
            </a:r>
            <a:endParaRPr lang="en-US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2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87F60D-3B9B-F64D-A7F2-711A5739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725" y="5123227"/>
            <a:ext cx="1600200" cy="1600200"/>
          </a:xfrm>
          <a:prstGeom prst="rect">
            <a:avLst/>
          </a:prstGeom>
        </p:spPr>
      </p:pic>
      <p:pic>
        <p:nvPicPr>
          <p:cNvPr id="3" name="Picture 2" descr="A picture containing text, electronics, display, sign&#10;&#10;Description automatically generated">
            <a:extLst>
              <a:ext uri="{FF2B5EF4-FFF2-40B4-BE49-F238E27FC236}">
                <a16:creationId xmlns:a16="http://schemas.microsoft.com/office/drawing/2014/main" id="{AD593A00-8297-2842-9651-D7C06A66C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98" y="5257800"/>
            <a:ext cx="1991577" cy="135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E74AD7-B75A-F34D-A752-C888313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63875"/>
                </a:solidFill>
                <a:latin typeface="Londrina Solid Light" panose="00000400000000000000" pitchFamily="2" charset="0"/>
              </a:rPr>
              <a:t>What else could I use as a stimulus for writing in the classroom?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E96229-D55B-F54E-B60E-2F2ED46B8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5969FF-4D35-4C3A-ABDF-5DC2F69BBB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58" t="12520" r="36524" b="7805"/>
          <a:stretch/>
        </p:blipFill>
        <p:spPr>
          <a:xfrm>
            <a:off x="2620535" y="1796111"/>
            <a:ext cx="3769113" cy="45266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Subtitle 3">
            <a:extLst>
              <a:ext uri="{FF2B5EF4-FFF2-40B4-BE49-F238E27FC236}">
                <a16:creationId xmlns:a16="http://schemas.microsoft.com/office/drawing/2014/main" id="{C3CE0752-74C5-4A2C-97BA-FAAF5E7BDFE1}"/>
              </a:ext>
            </a:extLst>
          </p:cNvPr>
          <p:cNvSpPr txBox="1">
            <a:spLocks/>
          </p:cNvSpPr>
          <p:nvPr/>
        </p:nvSpPr>
        <p:spPr>
          <a:xfrm>
            <a:off x="6724650" y="1796111"/>
            <a:ext cx="4629150" cy="64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3875"/>
                </a:solidFill>
                <a:latin typeface="PT Sans" panose="020B0503020203020204" pitchFamily="34" charset="0"/>
              </a:rPr>
              <a:t>A non-fiction article?</a:t>
            </a:r>
            <a:endParaRPr lang="en-US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2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87F60D-3B9B-F64D-A7F2-711A5739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725" y="5123227"/>
            <a:ext cx="1600200" cy="1600200"/>
          </a:xfrm>
          <a:prstGeom prst="rect">
            <a:avLst/>
          </a:prstGeom>
        </p:spPr>
      </p:pic>
      <p:pic>
        <p:nvPicPr>
          <p:cNvPr id="3" name="Picture 2" descr="A picture containing text, electronics, display, sign&#10;&#10;Description automatically generated">
            <a:extLst>
              <a:ext uri="{FF2B5EF4-FFF2-40B4-BE49-F238E27FC236}">
                <a16:creationId xmlns:a16="http://schemas.microsoft.com/office/drawing/2014/main" id="{AD593A00-8297-2842-9651-D7C06A66C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98" y="5257800"/>
            <a:ext cx="1991577" cy="135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E74AD7-B75A-F34D-A752-C888313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63875"/>
                </a:solidFill>
                <a:latin typeface="Londrina Solid Light" panose="00000400000000000000" pitchFamily="2" charset="0"/>
              </a:rPr>
              <a:t>What else could I use as a stimulus for writing in the classroom?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E96229-D55B-F54E-B60E-2F2ED46B8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09A92BF-1A38-48AD-A70A-4D8A88171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25625"/>
            <a:ext cx="5599113" cy="350045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3">
            <a:extLst>
              <a:ext uri="{FF2B5EF4-FFF2-40B4-BE49-F238E27FC236}">
                <a16:creationId xmlns:a16="http://schemas.microsoft.com/office/drawing/2014/main" id="{22028DD9-882D-455B-A6AA-5E46F06EE614}"/>
              </a:ext>
            </a:extLst>
          </p:cNvPr>
          <p:cNvSpPr txBox="1">
            <a:spLocks/>
          </p:cNvSpPr>
          <p:nvPr/>
        </p:nvSpPr>
        <p:spPr>
          <a:xfrm>
            <a:off x="7372350" y="1825625"/>
            <a:ext cx="4629150" cy="64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3875"/>
                </a:solidFill>
                <a:latin typeface="PT Sans" panose="020B0503020203020204" pitchFamily="34" charset="0"/>
              </a:rPr>
              <a:t>An image?</a:t>
            </a:r>
            <a:endParaRPr lang="en-US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6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87F60D-3B9B-F64D-A7F2-711A5739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725" y="5123227"/>
            <a:ext cx="1600200" cy="1600200"/>
          </a:xfrm>
          <a:prstGeom prst="rect">
            <a:avLst/>
          </a:prstGeom>
        </p:spPr>
      </p:pic>
      <p:pic>
        <p:nvPicPr>
          <p:cNvPr id="3" name="Picture 2" descr="A picture containing text, electronics, display, sign&#10;&#10;Description automatically generated">
            <a:extLst>
              <a:ext uri="{FF2B5EF4-FFF2-40B4-BE49-F238E27FC236}">
                <a16:creationId xmlns:a16="http://schemas.microsoft.com/office/drawing/2014/main" id="{AD593A00-8297-2842-9651-D7C06A66C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98" y="5257800"/>
            <a:ext cx="1991577" cy="135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E74AD7-B75A-F34D-A752-C8883138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63875"/>
                </a:solidFill>
                <a:latin typeface="Londrina Solid Light" panose="00000400000000000000" pitchFamily="2" charset="0"/>
              </a:rPr>
              <a:t>Key competition information: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E96229-D55B-F54E-B60E-2F2ED46B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979"/>
            <a:ext cx="11134724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PT Sans" panose="020B0503020203020204" pitchFamily="34" charset="0"/>
              </a:rPr>
              <a:t>Deadline for submission of the story: </a:t>
            </a:r>
            <a:r>
              <a:rPr lang="en-GB" sz="2400" dirty="0" smtClean="0">
                <a:latin typeface="PT Sans" panose="020B0503020203020204" pitchFamily="34" charset="0"/>
              </a:rPr>
              <a:t>Monday 22 </a:t>
            </a:r>
            <a:r>
              <a:rPr lang="en-GB" sz="2400" dirty="0">
                <a:latin typeface="PT Sans" panose="020B0503020203020204" pitchFamily="34" charset="0"/>
              </a:rPr>
              <a:t>November</a:t>
            </a:r>
          </a:p>
          <a:p>
            <a:r>
              <a:rPr lang="en-GB" sz="2400" dirty="0">
                <a:latin typeface="PT Sans" panose="020B0503020203020204" pitchFamily="34" charset="0"/>
              </a:rPr>
              <a:t>Winners will be announced: </a:t>
            </a:r>
            <a:r>
              <a:rPr lang="en-GB" sz="2400" dirty="0" smtClean="0">
                <a:latin typeface="PT Sans" panose="020B0503020203020204" pitchFamily="34" charset="0"/>
              </a:rPr>
              <a:t>January 2022</a:t>
            </a:r>
            <a:endParaRPr lang="en-GB" sz="2400" dirty="0">
              <a:latin typeface="PT Sans" panose="020B0503020203020204" pitchFamily="34" charset="0"/>
            </a:endParaRPr>
          </a:p>
          <a:p>
            <a:r>
              <a:rPr lang="en-GB" sz="2400" dirty="0">
                <a:latin typeface="PT Sans" panose="020B0503020203020204" pitchFamily="34" charset="0"/>
              </a:rPr>
              <a:t>Story length: 500 - 750 words</a:t>
            </a:r>
          </a:p>
          <a:p>
            <a:r>
              <a:rPr lang="en-GB" sz="2400" dirty="0">
                <a:latin typeface="PT Sans" panose="020B0503020203020204" pitchFamily="34" charset="0"/>
              </a:rPr>
              <a:t>The competition is open to participants aged 9 to 14 years old from across the UK</a:t>
            </a:r>
          </a:p>
          <a:p>
            <a:r>
              <a:rPr lang="en-GB" sz="2400" dirty="0">
                <a:latin typeface="PT Sans" panose="020B0503020203020204" pitchFamily="34" charset="0"/>
              </a:rPr>
              <a:t>Open to individual and school submissions, but each writer can only take part </a:t>
            </a:r>
            <a:r>
              <a:rPr lang="en-GB" sz="2400" b="1" dirty="0">
                <a:latin typeface="PT Sans" panose="020B0503020203020204" pitchFamily="34" charset="0"/>
              </a:rPr>
              <a:t>once</a:t>
            </a:r>
            <a:endParaRPr lang="en-GB" sz="2400" dirty="0">
              <a:latin typeface="PT Sans" panose="020B0503020203020204" pitchFamily="34" charset="0"/>
            </a:endParaRPr>
          </a:p>
          <a:p>
            <a:r>
              <a:rPr lang="en-GB" sz="2400" dirty="0">
                <a:latin typeface="PT Sans" panose="020B0503020203020204" pitchFamily="34" charset="0"/>
              </a:rPr>
              <a:t>Please submit via the online submission form, it will open on the webpage later in September</a:t>
            </a:r>
          </a:p>
          <a:p>
            <a:r>
              <a:rPr lang="en-GB" sz="2400" dirty="0">
                <a:latin typeface="PT Sans" panose="020B0503020203020204" pitchFamily="34" charset="0"/>
              </a:rPr>
              <a:t>Also check the webpage for information on judging criteria </a:t>
            </a:r>
            <a:endParaRPr lang="en-US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9E43A1E8-400E-C340-8693-56437FB63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812929" y="0"/>
            <a:ext cx="4379071" cy="3546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87F60D-3B9B-F64D-A7F2-711A5739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725" y="5123227"/>
            <a:ext cx="1600200" cy="160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4AF4B2-1A9E-6C4F-809A-DA65D8F59A4D}"/>
              </a:ext>
            </a:extLst>
          </p:cNvPr>
          <p:cNvSpPr txBox="1"/>
          <p:nvPr/>
        </p:nvSpPr>
        <p:spPr>
          <a:xfrm>
            <a:off x="8301917" y="134573"/>
            <a:ext cx="4141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263875"/>
                </a:solidFill>
                <a:latin typeface="Londrina Solid" pitchFamily="2" charset="77"/>
              </a:rPr>
              <a:t>Story Writing </a:t>
            </a:r>
            <a:br>
              <a:rPr lang="en-US" sz="4800" dirty="0">
                <a:solidFill>
                  <a:srgbClr val="263875"/>
                </a:solidFill>
                <a:latin typeface="Londrina Solid" pitchFamily="2" charset="77"/>
              </a:rPr>
            </a:br>
            <a:r>
              <a:rPr lang="en-US" sz="4800" dirty="0">
                <a:solidFill>
                  <a:srgbClr val="263875"/>
                </a:solidFill>
                <a:latin typeface="Londrina Solid" pitchFamily="2" charset="77"/>
              </a:rPr>
              <a:t>Competition</a:t>
            </a:r>
          </a:p>
        </p:txBody>
      </p:sp>
      <p:pic>
        <p:nvPicPr>
          <p:cNvPr id="3" name="Picture 2" descr="A picture containing text, electronics, display, sign&#10;&#10;Description automatically generated">
            <a:extLst>
              <a:ext uri="{FF2B5EF4-FFF2-40B4-BE49-F238E27FC236}">
                <a16:creationId xmlns:a16="http://schemas.microsoft.com/office/drawing/2014/main" id="{AD593A00-8297-2842-9651-D7C06A66C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98" y="5257800"/>
            <a:ext cx="1991577" cy="1355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E74AD7-B75A-F34D-A752-C8883138C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725" y="2352965"/>
            <a:ext cx="9144000" cy="2387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263875"/>
                </a:solidFill>
                <a:latin typeface="Londrina Solid Light" panose="00000400000000000000" pitchFamily="2" charset="0"/>
              </a:rPr>
              <a:t>For more visit </a:t>
            </a:r>
            <a:br>
              <a:rPr lang="en-US" sz="2800" b="1" dirty="0">
                <a:solidFill>
                  <a:srgbClr val="263875"/>
                </a:solidFill>
                <a:latin typeface="Londrina Solid Light" panose="00000400000000000000" pitchFamily="2" charset="0"/>
              </a:rPr>
            </a:br>
            <a:r>
              <a:rPr lang="en-US" sz="2800" b="1" dirty="0">
                <a:solidFill>
                  <a:srgbClr val="263875"/>
                </a:solidFill>
                <a:latin typeface="Londrina Solid Light" panose="00000400000000000000" pitchFamily="2" charset="0"/>
              </a:rPr>
              <a:t/>
            </a:r>
            <a:br>
              <a:rPr lang="en-US" sz="2800" b="1" dirty="0">
                <a:solidFill>
                  <a:srgbClr val="263875"/>
                </a:solidFill>
                <a:latin typeface="Londrina Solid Light" panose="00000400000000000000" pitchFamily="2" charset="0"/>
              </a:rPr>
            </a:br>
            <a:r>
              <a:rPr lang="en-US" sz="2800" b="1" dirty="0">
                <a:solidFill>
                  <a:srgbClr val="263875"/>
                </a:solidFill>
                <a:latin typeface="Londrina Solid Light" panose="00000400000000000000" pitchFamily="2" charset="0"/>
                <a:hlinkClick r:id="rId5"/>
              </a:rPr>
              <a:t>https://literacytrust.org.uk/water-stories</a:t>
            </a:r>
            <a:r>
              <a:rPr lang="en-US" sz="2800" b="1" dirty="0">
                <a:solidFill>
                  <a:srgbClr val="263875"/>
                </a:solidFill>
                <a:latin typeface="Londrina Solid Light" panose="00000400000000000000" pitchFamily="2" charset="0"/>
              </a:rPr>
              <a:t/>
            </a:r>
            <a:br>
              <a:rPr lang="en-US" sz="2800" b="1" dirty="0">
                <a:solidFill>
                  <a:srgbClr val="263875"/>
                </a:solidFill>
                <a:latin typeface="Londrina Solid Light" panose="00000400000000000000" pitchFamily="2" charset="0"/>
              </a:rPr>
            </a:br>
            <a:endParaRPr lang="en-US" sz="2800" b="1" dirty="0">
              <a:solidFill>
                <a:srgbClr val="263875"/>
              </a:solidFill>
              <a:latin typeface="Londrina Solid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26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4188</TotalTime>
  <Words>219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Londrina Solid</vt:lpstr>
      <vt:lpstr>Londrina Solid Light</vt:lpstr>
      <vt:lpstr>PT Sans</vt:lpstr>
      <vt:lpstr>Office Theme</vt:lpstr>
      <vt:lpstr>Water Stories</vt:lpstr>
      <vt:lpstr>What are stories for? </vt:lpstr>
      <vt:lpstr>What else could I use as a stimulus for writing in the classroom?</vt:lpstr>
      <vt:lpstr>What else could I use as a stimulus for writing in the classroom?</vt:lpstr>
      <vt:lpstr>What else could I use as a stimulus for writing in the classroom?</vt:lpstr>
      <vt:lpstr>Key competition information: </vt:lpstr>
      <vt:lpstr>For more visit   https://literacytrust.org.uk/water-stories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 Kenji</dc:creator>
  <cp:lastModifiedBy>Katie Stepp</cp:lastModifiedBy>
  <cp:revision>20</cp:revision>
  <dcterms:created xsi:type="dcterms:W3CDTF">2021-08-03T21:20:56Z</dcterms:created>
  <dcterms:modified xsi:type="dcterms:W3CDTF">2021-10-14T10:28:43Z</dcterms:modified>
</cp:coreProperties>
</file>