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71" r:id="rId3"/>
    <p:sldId id="284" r:id="rId4"/>
    <p:sldId id="281" r:id="rId5"/>
    <p:sldId id="286" r:id="rId6"/>
    <p:sldId id="287" r:id="rId7"/>
    <p:sldId id="278" r:id="rId8"/>
    <p:sldId id="282" r:id="rId9"/>
    <p:sldId id="285" r:id="rId10"/>
    <p:sldId id="288" r:id="rId11"/>
    <p:sldId id="283" r:id="rId12"/>
    <p:sldId id="280" r:id="rId13"/>
    <p:sldId id="289" r:id="rId14"/>
    <p:sldId id="267" r:id="rId15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4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5339" y="6964304"/>
            <a:ext cx="8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946B27-D98A-4140-B12F-9BCAEFAAC5D1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602336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80685" y="4914145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96" y="4584159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Picture 10" descr="S:\new structure\Communications &amp; Information\Hubs\Read Manchester\Images\Branding\Logo\86743.02 Read Manchester Marque Crop - 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85" y="2679154"/>
            <a:ext cx="2645194" cy="252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start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49" y="1730850"/>
            <a:ext cx="3716069" cy="55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</a:t>
            </a:r>
            <a:r>
              <a:rPr lang="en-GB" dirty="0" smtClean="0"/>
              <a:t>share </a:t>
            </a:r>
            <a:r>
              <a:rPr lang="en-GB" dirty="0"/>
              <a:t>what you’ve read.</a:t>
            </a:r>
          </a:p>
          <a:p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42" y="4726368"/>
            <a:ext cx="3893127" cy="259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03" y="4726368"/>
            <a:ext cx="3880028" cy="258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903" y="1723745"/>
            <a:ext cx="3906441" cy="26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61"/>
          <a:stretch/>
        </p:blipFill>
        <p:spPr>
          <a:xfrm>
            <a:off x="1773234" y="3570544"/>
            <a:ext cx="2923457" cy="3585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882780"/>
            <a:ext cx="4127302" cy="27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2036" y="4844956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447" y="4514970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S:\new structure\Communications &amp; Information\Hubs\Read Manchester\Images\Branding\Logo\86743.02 Read Manchester Marque Crop - 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94" y="2583620"/>
            <a:ext cx="2645194" cy="252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53" y="3326107"/>
            <a:ext cx="5906486" cy="3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  <a:noFill/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907559" y="1079765"/>
            <a:ext cx="2642433" cy="1453570"/>
          </a:xfrm>
          <a:prstGeom prst="cloudCallout">
            <a:avLst>
              <a:gd name="adj1" fmla="val 3243"/>
              <a:gd name="adj2" fmla="val 9483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Social Media 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Everybody feels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6155" y="2053879"/>
            <a:ext cx="490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Pressures from all around us can make us feel worse. </a:t>
            </a:r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154" y="4425652"/>
            <a:ext cx="4900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Social media in particular can cause added worry and strain.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86" y="2175164"/>
            <a:ext cx="3588745" cy="53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5" y="16602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good news is that we CAN help ourselves.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388" y="6186033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READING</a:t>
            </a:r>
            <a:r>
              <a:rPr lang="en-GB" sz="4000" dirty="0" smtClean="0"/>
              <a:t> for just ten minutes a day can reduce stress and make you feel happier.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53" y="2368140"/>
            <a:ext cx="2483016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535" y="1794933"/>
            <a:ext cx="6167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face things that are hard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223" y="5026587"/>
            <a:ext cx="3342797" cy="223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86" y="2292156"/>
            <a:ext cx="2483015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54295"/>
            <a:ext cx="5500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worries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 and de-stress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5798884" y="1849508"/>
            <a:ext cx="3802315" cy="2335323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6" y="4458772"/>
            <a:ext cx="3802314" cy="2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your mind!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889" y="2157412"/>
            <a:ext cx="1004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“Reading is to the mind what exercise is to the body”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9121" y="4698801"/>
            <a:ext cx="4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Joseph Addison (1672-1719)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71" y="4126223"/>
            <a:ext cx="1697511" cy="22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1089</TotalTime>
  <Words>402</Words>
  <Application>Microsoft Office PowerPoint</Application>
  <PresentationFormat>Custom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PowerPoint Presentation</vt:lpstr>
      <vt:lpstr>What can we do to help ourselves?</vt:lpstr>
      <vt:lpstr>PowerPoint Presentation</vt:lpstr>
      <vt:lpstr>PowerPoint Presentation</vt:lpstr>
      <vt:lpstr>Exercise your mind!</vt:lpstr>
      <vt:lpstr>So - start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81</cp:revision>
  <cp:lastPrinted>2018-08-16T14:12:19Z</cp:lastPrinted>
  <dcterms:created xsi:type="dcterms:W3CDTF">2017-06-12T14:27:45Z</dcterms:created>
  <dcterms:modified xsi:type="dcterms:W3CDTF">2018-09-25T11:35:47Z</dcterms:modified>
</cp:coreProperties>
</file>