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10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67037" y="329006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448" y="296007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2" y="4992918"/>
            <a:ext cx="2221006" cy="22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84741" y="333578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4152" y="300579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6" y="5074920"/>
            <a:ext cx="2221006" cy="22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1056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75</cp:revision>
  <cp:lastPrinted>2018-08-16T14:12:19Z</cp:lastPrinted>
  <dcterms:created xsi:type="dcterms:W3CDTF">2017-06-12T14:27:45Z</dcterms:created>
  <dcterms:modified xsi:type="dcterms:W3CDTF">2018-09-25T08:47:56Z</dcterms:modified>
</cp:coreProperties>
</file>