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7" r:id="rId5"/>
    <p:sldId id="257" r:id="rId6"/>
    <p:sldId id="268" r:id="rId7"/>
    <p:sldId id="258" r:id="rId8"/>
    <p:sldId id="269" r:id="rId9"/>
    <p:sldId id="259" r:id="rId10"/>
    <p:sldId id="270" r:id="rId11"/>
    <p:sldId id="260" r:id="rId12"/>
    <p:sldId id="271" r:id="rId13"/>
    <p:sldId id="261" r:id="rId14"/>
    <p:sldId id="272" r:id="rId15"/>
    <p:sldId id="262" r:id="rId16"/>
    <p:sldId id="273" r:id="rId17"/>
    <p:sldId id="263" r:id="rId18"/>
    <p:sldId id="274" r:id="rId19"/>
    <p:sldId id="26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34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1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24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3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83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90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00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53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66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8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5F97-43B7-4178-8540-A7A1DE93956C}" type="datetimeFigureOut">
              <a:rPr lang="en-GB" smtClean="0"/>
              <a:t>13/03/2018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DDDE-9CC2-4C35-8F6C-8C0310C737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37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4" y="143420"/>
            <a:ext cx="9065079" cy="66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628" y="430758"/>
            <a:ext cx="5982132" cy="1694133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Macbeth in Macbeth: </a:t>
            </a:r>
            <a:b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Act 5, Scene 3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en-GB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92" y="2248155"/>
            <a:ext cx="8434777" cy="34211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Macbeth’s tone is typically brazen. The scene begins and ends with Macbeth clinging to his faith in the witches’ prophecies.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The reports he has heard of forces marching against him can have no consequence in his mind because of the prophecies.</a:t>
            </a:r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892" y="38100"/>
            <a:ext cx="101441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106" y="241504"/>
            <a:ext cx="8316031" cy="1886141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Juliet in Romeo and Juliet: </a:t>
            </a:r>
            <a:b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Act 2, Scene 2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2176118"/>
            <a:ext cx="8386354" cy="34212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Balcony scene: Juliet, prevented from marrying Romeo by the feud between their families, complains that Romeo’s name is all that keeps him from her.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Juliet is not allowed to associate with Romeo because he is a Montague, yet if he gave up his name he would still be, in essence, the same person.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234" y="0"/>
            <a:ext cx="10094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929" y="484514"/>
            <a:ext cx="7360739" cy="13255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Lord Capulet in Romeo and Juliet: Act 2, Scene 2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96" y="2088532"/>
            <a:ext cx="8241762" cy="35064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Capulet’s anger at Juliet’s disobedience shows how controlling he is, as he’s used to getting his own way.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Capulet’s lack of sympathy helps the audience relate to Juliet’s unhappiness.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Juliet’s nurse tries to stand up for her, but Capulet is furious.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956" y="0"/>
            <a:ext cx="10075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007" y="150875"/>
            <a:ext cx="5947301" cy="190144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</a:t>
            </a:r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Romeo in Romeo and Juliet: Act 3, Scene 1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34" y="2052318"/>
            <a:ext cx="8756469" cy="37911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Romeo thinks he has been a victim of fate.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It reminds the audience that ‘star-cross’d’ Romeo has been doomed from the start.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It is particularly cruel that now he has married Juliet, he may face the death penalty for Tybalt’s murder.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308" y="0"/>
            <a:ext cx="101441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504" y="514478"/>
            <a:ext cx="5494456" cy="13255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Juliet in Romeo and 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Juliet: Act 1, Scene 5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166" y="2235086"/>
            <a:ext cx="8049611" cy="33599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Juliet has only just found out from her nurse that Romeo is a Montague.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The feud already threatens to ruin Romeo and Juliet’s love.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Juliet expresses the links between love and hate, and marriage and death.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057" y="0"/>
            <a:ext cx="10045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625" y="546797"/>
            <a:ext cx="8690501" cy="13255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The Witches in Macbeth: 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Act 1, Scene 1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en-GB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9" y="2101688"/>
            <a:ext cx="8394410" cy="405470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100" dirty="0"/>
              <a:t>A sense of foreboding is created by the witches’ choral lines that set up the theme of deception.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5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100" dirty="0"/>
              <a:t>Their evil nature is revealed here as they offer the contrary idea that good is bad and vice versa.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5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100" dirty="0"/>
              <a:t>Shakespeare suggests that the witches violate the natural order of things by meddling with right and wrong.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791" y="525685"/>
            <a:ext cx="7863187" cy="13255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Romeo in Romeo and 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Juliet: Act 3, Scene 1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03" y="2229233"/>
            <a:ext cx="8176260" cy="39271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Romeo thinks that Juliet’s beauty has made him woman-like and has weakened his courage.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He feels he should have fought Tybalt in Mercutio’s place, and now Mercutio is dead because of this.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668" y="0"/>
            <a:ext cx="9461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645" y="382836"/>
            <a:ext cx="10515600" cy="13255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Lady Macbeth in Macbeth: 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Act 1, Scene 5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en-GB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85" y="2047541"/>
            <a:ext cx="8171431" cy="40976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Lady Macbeth appears in this scene as a ruthless woman who is committed to strive for the greater glory of her husband.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She thinks Macbeth is not lacking in ambition, but is squeamish about what he would have to do to achieve his ambition.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She asks the evil spirits to defeminise her and dehumanise her by entering her body.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620" y="0"/>
            <a:ext cx="9404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824" y="462539"/>
            <a:ext cx="5912445" cy="1325563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Macbeth in Macbeth: </a:t>
            </a:r>
            <a:b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Act 1, Scene 7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39" y="2804325"/>
            <a:ext cx="7434943" cy="151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Macbeth is concerned that if he murders the king, when he becomes king others may do the same and he may be murdered in turn.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" y="0"/>
            <a:ext cx="9360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786" y="265595"/>
            <a:ext cx="7028041" cy="1994572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Lady Macbeth in Macbeth: </a:t>
            </a:r>
            <a:b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49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Act 5, Scene 1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2260167"/>
            <a:ext cx="8192589" cy="279080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Lady Macbeth reveals her guilt and attempts to remove the blood from her hands.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She realises that the blood on her hands will never come off and the guilt drives her insane.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808" y="6156394"/>
            <a:ext cx="1981372" cy="377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54122" r="40339" b="13146"/>
          <a:stretch/>
        </p:blipFill>
        <p:spPr bwMode="auto">
          <a:xfrm>
            <a:off x="0" y="150875"/>
            <a:ext cx="1852930" cy="1721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38" y="5686697"/>
            <a:ext cx="1094890" cy="10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94" y="0"/>
            <a:ext cx="9421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526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- The Witches in Macbeth:  Act 1, Scene 1 </vt:lpstr>
      <vt:lpstr>PowerPoint Presentation</vt:lpstr>
      <vt:lpstr>- Lady Macbeth in Macbeth:  Act 1, Scene 5 </vt:lpstr>
      <vt:lpstr>PowerPoint Presentation</vt:lpstr>
      <vt:lpstr>- Macbeth in Macbeth:  Act 1, Scene 7 </vt:lpstr>
      <vt:lpstr>PowerPoint Presentation</vt:lpstr>
      <vt:lpstr>- Lady Macbeth in Macbeth:  Act 5, Scene 1 </vt:lpstr>
      <vt:lpstr>PowerPoint Presentation</vt:lpstr>
      <vt:lpstr>- Macbeth in Macbeth:  Act 5, Scene 3 </vt:lpstr>
      <vt:lpstr>PowerPoint Presentation</vt:lpstr>
      <vt:lpstr>- Juliet in Romeo and Juliet:  Act 2, Scene 2 </vt:lpstr>
      <vt:lpstr>PowerPoint Presentation</vt:lpstr>
      <vt:lpstr>- Lord Capulet in Romeo and Juliet: Act 2, Scene 2 </vt:lpstr>
      <vt:lpstr>PowerPoint Presentation</vt:lpstr>
      <vt:lpstr>- Romeo in Romeo and Juliet: Act 3, Scene 1 </vt:lpstr>
      <vt:lpstr>PowerPoint Presentation</vt:lpstr>
      <vt:lpstr>- Juliet in Romeo and  Juliet: Act 1, Scene 5 </vt:lpstr>
      <vt:lpstr>PowerPoint Presentation</vt:lpstr>
      <vt:lpstr>- Romeo in Romeo and  Juliet: Act 3, Scene 1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Flinn</dc:creator>
  <cp:lastModifiedBy>Danielle Wright</cp:lastModifiedBy>
  <cp:revision>15</cp:revision>
  <dcterms:created xsi:type="dcterms:W3CDTF">2018-03-13T13:02:32Z</dcterms:created>
  <dcterms:modified xsi:type="dcterms:W3CDTF">2018-03-13T16:52:32Z</dcterms:modified>
</cp:coreProperties>
</file>