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7" r:id="rId5"/>
    <p:sldId id="257" r:id="rId6"/>
    <p:sldId id="268" r:id="rId7"/>
    <p:sldId id="258" r:id="rId8"/>
    <p:sldId id="269" r:id="rId9"/>
    <p:sldId id="25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34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1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2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3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83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90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00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53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66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8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5F97-43B7-4178-8540-A7A1DE93956C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37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9" y="279400"/>
            <a:ext cx="8980801" cy="62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341" y="416245"/>
            <a:ext cx="7436934" cy="1694133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Scrooge in</a:t>
            </a:r>
            <a:r>
              <a:rPr lang="en-GB" sz="49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9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 Christmas Carol</a:t>
            </a: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  <a:r>
              <a:rPr lang="en-GB" sz="49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GB" sz="49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Chapter Five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1" y="2265573"/>
            <a:ext cx="8434777" cy="34211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Scrooge has changed his outlook and his behaviour, and this is the denouement of the story as it reaches its end.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The series of similes and clichés show how light-hearted he has become in his new attitude.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He is a changed and happy man.</a:t>
            </a:r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0" y="6145316"/>
            <a:ext cx="18954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930" y="546797"/>
            <a:ext cx="8690501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Dickens in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 Christmas Carol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GB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Chapter One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en-GB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50" y="2400172"/>
            <a:ext cx="8394410" cy="40547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Dickens uses similes to illustrate Scrooge’s cold and hard-hearted character as he introduces us to the central figure of the book.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Dickens implies that Scrooge is shut away, secretive and </a:t>
            </a:r>
            <a:r>
              <a:rPr lang="en-GB" dirty="0" smtClean="0"/>
              <a:t>isolated.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0" y="6145316"/>
            <a:ext cx="18954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9" y="279400"/>
            <a:ext cx="892898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625" y="546797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Marley in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 Christmas Carol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GB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Chapter One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en-GB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85" y="2047541"/>
            <a:ext cx="8171431" cy="40976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Marley reveals he has brought his own fate upon himself, bound by the thing he valued most – money. Unless Scrooge changes his ways, he will suffer the same fate.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Marley has only himself to blame, but he is saying there is still time for Scrooge to change his ways.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0" y="6145316"/>
            <a:ext cx="18954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8" y="279400"/>
            <a:ext cx="8891901" cy="62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625" y="546797"/>
            <a:ext cx="6572414" cy="1325563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Belle in </a:t>
            </a:r>
            <a:r>
              <a:rPr lang="en-GB" sz="49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 Christmas Carol,</a:t>
            </a: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Chapter Two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09" y="1730612"/>
            <a:ext cx="8118924" cy="15151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1200" dirty="0" smtClean="0"/>
              <a:t>Scrooge remembers Belle’s words to him as she broke of their engagement, using the metaphor of the golden idol.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1200" dirty="0" smtClean="0"/>
              <a:t>She realised that his love of gold and wealth was greater than his love for her.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1200" dirty="0" smtClean="0"/>
              <a:t>Belle loved the man he had once been, but Scrooge changed and became greedy. He knows he has lost the love of his life.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0" y="6145316"/>
            <a:ext cx="18954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" y="368299"/>
            <a:ext cx="8789987" cy="61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786" y="265595"/>
            <a:ext cx="7028041" cy="1994572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The Ghost of Christmas Present in </a:t>
            </a:r>
            <a:r>
              <a:rPr lang="en-GB" sz="49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 Christmas Carol</a:t>
            </a: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Chapter Three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77" y="2527562"/>
            <a:ext cx="8192589" cy="27908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Scrooge and the Ghost of Christmas Present see a vision of Bob Cratchit’s family on Christmas Day and Scrooge learns that Bob’s son, Tiny Tim, will die soon if he does not receive the medical attention he needs.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The shadows represent death, but there is also hope, as Scrooge realises he can prevent this.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0" y="6145316"/>
            <a:ext cx="18954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1" y="368298"/>
            <a:ext cx="8789987" cy="61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304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- Dickens in A Christmas Carol, Chapter One </vt:lpstr>
      <vt:lpstr>PowerPoint Presentation</vt:lpstr>
      <vt:lpstr>- Marley in A Christmas Carol, Chapter One </vt:lpstr>
      <vt:lpstr>PowerPoint Presentation</vt:lpstr>
      <vt:lpstr>- Belle in A Christmas Carol, Chapter Two </vt:lpstr>
      <vt:lpstr>PowerPoint Presentation</vt:lpstr>
      <vt:lpstr>- The Ghost of Christmas Present in A Christmas Carol, Chapter Three </vt:lpstr>
      <vt:lpstr>PowerPoint Presentation</vt:lpstr>
      <vt:lpstr>- Scrooge in A Christmas Carol, Chapter Five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Flinn</dc:creator>
  <cp:lastModifiedBy>Danielle Wright</cp:lastModifiedBy>
  <cp:revision>23</cp:revision>
  <dcterms:created xsi:type="dcterms:W3CDTF">2018-03-13T13:02:32Z</dcterms:created>
  <dcterms:modified xsi:type="dcterms:W3CDTF">2018-04-04T13:45:09Z</dcterms:modified>
</cp:coreProperties>
</file>