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13EFE9B-657C-4DD7-A60D-68B115E8165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7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99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1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6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12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3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9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04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43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4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05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77" y="0"/>
            <a:ext cx="95644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365126"/>
            <a:ext cx="8543925" cy="6151325"/>
          </a:xfrm>
        </p:spPr>
      </p:pic>
    </p:spTree>
    <p:extLst>
      <p:ext uri="{BB962C8B-B14F-4D97-AF65-F5344CB8AC3E}">
        <p14:creationId xmlns:p14="http://schemas.microsoft.com/office/powerpoint/2010/main" val="211333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7" y="365127"/>
            <a:ext cx="8543925" cy="6109206"/>
          </a:xfrm>
        </p:spPr>
      </p:pic>
    </p:spTree>
    <p:extLst>
      <p:ext uri="{BB962C8B-B14F-4D97-AF65-F5344CB8AC3E}">
        <p14:creationId xmlns:p14="http://schemas.microsoft.com/office/powerpoint/2010/main" val="256820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7" y="365126"/>
            <a:ext cx="8543925" cy="6106019"/>
          </a:xfrm>
        </p:spPr>
      </p:pic>
    </p:spTree>
    <p:extLst>
      <p:ext uri="{BB962C8B-B14F-4D97-AF65-F5344CB8AC3E}">
        <p14:creationId xmlns:p14="http://schemas.microsoft.com/office/powerpoint/2010/main" val="3904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365126"/>
            <a:ext cx="8543925" cy="6106019"/>
          </a:xfrm>
        </p:spPr>
      </p:pic>
    </p:spTree>
    <p:extLst>
      <p:ext uri="{BB962C8B-B14F-4D97-AF65-F5344CB8AC3E}">
        <p14:creationId xmlns:p14="http://schemas.microsoft.com/office/powerpoint/2010/main" val="206977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7" y="365127"/>
            <a:ext cx="8543925" cy="6082497"/>
          </a:xfrm>
        </p:spPr>
      </p:pic>
    </p:spTree>
    <p:extLst>
      <p:ext uri="{BB962C8B-B14F-4D97-AF65-F5344CB8AC3E}">
        <p14:creationId xmlns:p14="http://schemas.microsoft.com/office/powerpoint/2010/main" val="27191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365127"/>
            <a:ext cx="8543925" cy="6108157"/>
          </a:xfrm>
        </p:spPr>
      </p:pic>
    </p:spTree>
    <p:extLst>
      <p:ext uri="{BB962C8B-B14F-4D97-AF65-F5344CB8AC3E}">
        <p14:creationId xmlns:p14="http://schemas.microsoft.com/office/powerpoint/2010/main" val="1168308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365126"/>
            <a:ext cx="8543925" cy="6082497"/>
          </a:xfrm>
        </p:spPr>
      </p:pic>
    </p:spTree>
    <p:extLst>
      <p:ext uri="{BB962C8B-B14F-4D97-AF65-F5344CB8AC3E}">
        <p14:creationId xmlns:p14="http://schemas.microsoft.com/office/powerpoint/2010/main" val="4140210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365127"/>
            <a:ext cx="8543925" cy="6072851"/>
          </a:xfrm>
        </p:spPr>
      </p:pic>
    </p:spTree>
    <p:extLst>
      <p:ext uri="{BB962C8B-B14F-4D97-AF65-F5344CB8AC3E}">
        <p14:creationId xmlns:p14="http://schemas.microsoft.com/office/powerpoint/2010/main" val="113645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8" y="365127"/>
            <a:ext cx="8468505" cy="6027671"/>
          </a:xfrm>
        </p:spPr>
      </p:pic>
    </p:spTree>
    <p:extLst>
      <p:ext uri="{BB962C8B-B14F-4D97-AF65-F5344CB8AC3E}">
        <p14:creationId xmlns:p14="http://schemas.microsoft.com/office/powerpoint/2010/main" val="3896988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0</Words>
  <Application>Microsoft Office PowerPoint</Application>
  <PresentationFormat>A4 Paper (210x297 mm)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Flinn</dc:creator>
  <cp:lastModifiedBy>Laura Flinn</cp:lastModifiedBy>
  <cp:revision>4</cp:revision>
  <dcterms:created xsi:type="dcterms:W3CDTF">2019-01-25T10:01:06Z</dcterms:created>
  <dcterms:modified xsi:type="dcterms:W3CDTF">2019-01-25T14:36:23Z</dcterms:modified>
</cp:coreProperties>
</file>